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6" r:id="rId2"/>
    <p:sldId id="288" r:id="rId3"/>
    <p:sldId id="336" r:id="rId4"/>
    <p:sldId id="335" r:id="rId5"/>
    <p:sldId id="338" r:id="rId6"/>
    <p:sldId id="339" r:id="rId7"/>
    <p:sldId id="33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36"/>
            <p14:sldId id="335"/>
            <p14:sldId id="338"/>
            <p14:sldId id="339"/>
            <p14:sldId id="33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5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51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331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0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324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8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58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6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5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3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5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8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8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3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21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  <p:sldLayoutId id="21474839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9980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8/6/20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9A28F-575E-4CD3-9732-F0204C171896}"/>
              </a:ext>
            </a:extLst>
          </p:cNvPr>
          <p:cNvSpPr/>
          <p:nvPr/>
        </p:nvSpPr>
        <p:spPr>
          <a:xfrm>
            <a:off x="3790122" y="1198026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R&amp;L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Greenways, Trails and Recreation Grant Resolution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Towing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3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B1F99-9A4C-4AC3-86E9-C5943E2BF7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615" t="4685" r="10430" b="-596"/>
          <a:stretch/>
        </p:blipFill>
        <p:spPr>
          <a:xfrm>
            <a:off x="828261" y="1202836"/>
            <a:ext cx="10535477" cy="560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C78B67-11FD-4DBA-84E4-D08B11764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620" y="2550836"/>
            <a:ext cx="9136432" cy="276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ADC8BC-BCD6-40C8-87A1-BEB3E84DC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586" y="3128962"/>
            <a:ext cx="8346828" cy="111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8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46A5A6-3494-4A35-A560-80D34177B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402" y="251792"/>
            <a:ext cx="10577196" cy="60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3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03AB4F-88F3-4D8B-85A0-A7186167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53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Calibri</vt:lpstr>
      <vt:lpstr>Century Gothic</vt:lpstr>
      <vt:lpstr>Copperplate Gothic Bold</vt:lpstr>
      <vt:lpstr>Symbol</vt:lpstr>
      <vt:lpstr>Wingdings 3</vt:lpstr>
      <vt:lpstr>Slice</vt:lpstr>
      <vt:lpstr>Jermyn Borough Council Meeting</vt:lpstr>
      <vt:lpstr>Meeting Agenda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31</cp:revision>
  <dcterms:created xsi:type="dcterms:W3CDTF">2019-10-03T16:39:17Z</dcterms:created>
  <dcterms:modified xsi:type="dcterms:W3CDTF">2020-08-07T12:40:59Z</dcterms:modified>
</cp:coreProperties>
</file>